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79" r:id="rId2"/>
    <p:sldId id="280" r:id="rId3"/>
    <p:sldId id="257" r:id="rId4"/>
    <p:sldId id="281" r:id="rId5"/>
    <p:sldId id="282" r:id="rId6"/>
    <p:sldId id="283" r:id="rId7"/>
    <p:sldId id="261" r:id="rId8"/>
    <p:sldId id="284" r:id="rId9"/>
    <p:sldId id="285" r:id="rId10"/>
    <p:sldId id="274" r:id="rId11"/>
    <p:sldId id="275" r:id="rId12"/>
    <p:sldId id="276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Georgia" panose="02040502050405020303" pitchFamily="18" charset="0"/>
      <p:regular r:id="rId18"/>
      <p:bold r:id="rId19"/>
      <p:italic r:id="rId20"/>
      <p:boldItalic r:id="rId2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2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E622D7-89E5-4B49-AAF1-1CA8B1CA110E}" type="datetimeFigureOut">
              <a:rPr lang="ru-RU">
                <a:solidFill>
                  <a:prstClr val="black"/>
                </a:solidFill>
              </a:rPr>
              <a:pPr/>
              <a:t>09.01.2022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533C72-622A-4391-BAAF-CC450CB1EE60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pic>
        <p:nvPicPr>
          <p:cNvPr id="9" name="Рисунок 8" descr="95181566_large_1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3789040"/>
            <a:ext cx="2154291" cy="2752923"/>
          </a:xfrm>
          <a:prstGeom prst="rect">
            <a:avLst/>
          </a:prstGeom>
        </p:spPr>
      </p:pic>
      <p:pic>
        <p:nvPicPr>
          <p:cNvPr id="1026" name="Picture 2" descr="D:\Лидия\шаблоны\Авторские шаблоны\мои блёстки\Безимени-5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2367683" y="-1999531"/>
            <a:ext cx="2251348" cy="6627688"/>
          </a:xfrm>
          <a:prstGeom prst="rect">
            <a:avLst/>
          </a:prstGeom>
          <a:noFill/>
        </p:spPr>
      </p:pic>
      <p:pic>
        <p:nvPicPr>
          <p:cNvPr id="11" name="Picture 2" descr="D:\Лидия\шаблоны\Авторские шаблоны\мои блёстки\Безимени-5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4455914" y="2248942"/>
            <a:ext cx="2251348" cy="662768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E622D7-89E5-4B49-AAF1-1CA8B1CA110E}" type="datetimeFigureOut">
              <a:rPr lang="ru-RU">
                <a:solidFill>
                  <a:prstClr val="black"/>
                </a:solidFill>
              </a:rPr>
              <a:pPr/>
              <a:t>09.01.2022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533C72-622A-4391-BAAF-CC450CB1EE60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E622D7-89E5-4B49-AAF1-1CA8B1CA110E}" type="datetimeFigureOut">
              <a:rPr lang="ru-RU">
                <a:solidFill>
                  <a:prstClr val="black"/>
                </a:solidFill>
              </a:rPr>
              <a:pPr/>
              <a:t>09.01.2022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533C72-622A-4391-BAAF-CC450CB1EE60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E622D7-89E5-4B49-AAF1-1CA8B1CA110E}" type="datetimeFigureOut">
              <a:rPr lang="ru-RU">
                <a:solidFill>
                  <a:prstClr val="black"/>
                </a:solidFill>
              </a:rPr>
              <a:pPr/>
              <a:t>09.01.2022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533C72-622A-4391-BAAF-CC450CB1EE60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E622D7-89E5-4B49-AAF1-1CA8B1CA110E}" type="datetimeFigureOut">
              <a:rPr lang="ru-RU">
                <a:solidFill>
                  <a:prstClr val="black"/>
                </a:solidFill>
              </a:rPr>
              <a:pPr/>
              <a:t>09.01.2022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533C72-622A-4391-BAAF-CC450CB1EE60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E622D7-89E5-4B49-AAF1-1CA8B1CA110E}" type="datetimeFigureOut">
              <a:rPr lang="ru-RU">
                <a:solidFill>
                  <a:prstClr val="black"/>
                </a:solidFill>
              </a:rPr>
              <a:pPr/>
              <a:t>09.01.2022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533C72-622A-4391-BAAF-CC450CB1EE60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E622D7-89E5-4B49-AAF1-1CA8B1CA110E}" type="datetimeFigureOut">
              <a:rPr lang="ru-RU">
                <a:solidFill>
                  <a:prstClr val="black"/>
                </a:solidFill>
              </a:rPr>
              <a:pPr/>
              <a:t>09.01.2022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533C72-622A-4391-BAAF-CC450CB1EE60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E622D7-89E5-4B49-AAF1-1CA8B1CA110E}" type="datetimeFigureOut">
              <a:rPr lang="ru-RU">
                <a:solidFill>
                  <a:prstClr val="black"/>
                </a:solidFill>
              </a:rPr>
              <a:pPr/>
              <a:t>09.01.2022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533C72-622A-4391-BAAF-CC450CB1EE60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E622D7-89E5-4B49-AAF1-1CA8B1CA110E}" type="datetimeFigureOut">
              <a:rPr lang="ru-RU">
                <a:solidFill>
                  <a:prstClr val="black"/>
                </a:solidFill>
              </a:rPr>
              <a:pPr/>
              <a:t>09.01.2022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533C72-622A-4391-BAAF-CC450CB1EE60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E622D7-89E5-4B49-AAF1-1CA8B1CA110E}" type="datetimeFigureOut">
              <a:rPr lang="ru-RU">
                <a:solidFill>
                  <a:prstClr val="black"/>
                </a:solidFill>
              </a:rPr>
              <a:pPr/>
              <a:t>09.01.2022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533C72-622A-4391-BAAF-CC450CB1EE60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E622D7-89E5-4B49-AAF1-1CA8B1CA110E}" type="datetimeFigureOut">
              <a:rPr lang="ru-RU">
                <a:solidFill>
                  <a:prstClr val="black"/>
                </a:solidFill>
              </a:rPr>
              <a:pPr/>
              <a:t>09.01.2022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533C72-622A-4391-BAAF-CC450CB1EE60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0" name="Половина рамки 9"/>
            <p:cNvSpPr/>
            <p:nvPr userDrawn="1"/>
          </p:nvSpPr>
          <p:spPr>
            <a:xfrm>
              <a:off x="0" y="0"/>
              <a:ext cx="755576" cy="6858000"/>
            </a:xfrm>
            <a:prstGeom prst="halfFrame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1" name="Половина рамки 10"/>
            <p:cNvSpPr/>
            <p:nvPr userDrawn="1"/>
          </p:nvSpPr>
          <p:spPr>
            <a:xfrm rot="5400000" flipH="1">
              <a:off x="4194212" y="1908212"/>
              <a:ext cx="755576" cy="9144000"/>
            </a:xfrm>
            <a:prstGeom prst="halfFrame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3" name="Группа 13"/>
          <p:cNvGrpSpPr/>
          <p:nvPr/>
        </p:nvGrpSpPr>
        <p:grpSpPr>
          <a:xfrm flipH="1" flipV="1">
            <a:off x="0" y="0"/>
            <a:ext cx="9144000" cy="6858000"/>
            <a:chOff x="0" y="0"/>
            <a:chExt cx="9144000" cy="6858000"/>
          </a:xfrm>
        </p:grpSpPr>
        <p:sp>
          <p:nvSpPr>
            <p:cNvPr id="15" name="Половина рамки 14"/>
            <p:cNvSpPr/>
            <p:nvPr userDrawn="1"/>
          </p:nvSpPr>
          <p:spPr>
            <a:xfrm>
              <a:off x="0" y="0"/>
              <a:ext cx="755576" cy="6858000"/>
            </a:xfrm>
            <a:prstGeom prst="halfFrame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6" name="Половина рамки 15"/>
            <p:cNvSpPr/>
            <p:nvPr userDrawn="1"/>
          </p:nvSpPr>
          <p:spPr>
            <a:xfrm rot="5400000" flipH="1">
              <a:off x="4194212" y="1908212"/>
              <a:ext cx="755576" cy="9144000"/>
            </a:xfrm>
            <a:prstGeom prst="halfFrame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6642556"/>
            <a:ext cx="141577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800" i="1" dirty="0">
                <a:solidFill>
                  <a:prstClr val="white">
                    <a:lumMod val="65000"/>
                  </a:prstClr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Фокина Лидия Петровна</a:t>
            </a:r>
            <a:endParaRPr lang="en-US" sz="800" i="1" dirty="0">
              <a:solidFill>
                <a:prstClr val="white">
                  <a:lumMod val="65000"/>
                </a:prstClr>
              </a:solidFill>
              <a:latin typeface="Georgia" pitchFamily="18" charset="0"/>
              <a:cs typeface="Arial" pitchFamily="34" charset="0"/>
            </a:endParaRPr>
          </a:p>
        </p:txBody>
      </p:sp>
      <p:pic>
        <p:nvPicPr>
          <p:cNvPr id="12" name="Рисунок 11" descr="95181566_large_1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3789040"/>
            <a:ext cx="2154291" cy="2752923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251520" y="260648"/>
            <a:ext cx="8640960" cy="6336704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2DCF6F-B278-4A82-849E-4E611B6234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4176464"/>
          </a:xfrm>
        </p:spPr>
        <p:txBody>
          <a:bodyPr/>
          <a:lstStyle/>
          <a:p>
            <a:pPr marL="457200">
              <a:lnSpc>
                <a:spcPct val="115000"/>
              </a:lnSpc>
            </a:pPr>
            <a:r>
              <a:rPr lang="ru-RU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Чырчырналар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….. «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чыр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-р-р,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чыр-чыр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къычыралар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Чипчелерни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«чип-чип-чип»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деп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чагъырамыз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Тавада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чиберек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чыррр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этип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къавурыла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b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2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C8172DC-04D4-4891-A92F-842CEFB4DE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05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1187624" y="332656"/>
            <a:ext cx="7704856" cy="3312368"/>
          </a:xfrm>
          <a:prstGeom prst="cloudCallout">
            <a:avLst>
              <a:gd name="adj1" fmla="val -36129"/>
              <a:gd name="adj2" fmla="val 86038"/>
            </a:avLst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195736" y="1052736"/>
            <a:ext cx="6120679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5400" b="1" dirty="0" err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Мусафирчен</a:t>
            </a:r>
            <a:r>
              <a:rPr lang="ru-RU" sz="5400" b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5400" b="1" dirty="0" err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эв</a:t>
            </a:r>
            <a:r>
              <a:rPr lang="ru-RU" sz="5400" b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5400" b="1" dirty="0" err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берекетли</a:t>
            </a:r>
            <a:r>
              <a:rPr lang="ru-RU" sz="5400" b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5400" b="1" dirty="0" err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олур</a:t>
            </a:r>
            <a:endParaRPr lang="ru-RU" sz="5400" b="1" dirty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194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899592" y="332656"/>
            <a:ext cx="7758789" cy="3312368"/>
          </a:xfrm>
          <a:prstGeom prst="cloudCallout">
            <a:avLst>
              <a:gd name="adj1" fmla="val -36129"/>
              <a:gd name="adj2" fmla="val 86038"/>
            </a:avLst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1052736"/>
            <a:ext cx="6840759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5400" b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5400" b="1" dirty="0" err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Мусафир</a:t>
            </a:r>
            <a:r>
              <a:rPr lang="ru-RU" sz="5400" b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аз </a:t>
            </a:r>
            <a:r>
              <a:rPr lang="ru-RU" sz="5400" b="1" dirty="0" err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отурыр</a:t>
            </a:r>
            <a:r>
              <a:rPr lang="ru-RU" sz="5400" b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,</a:t>
            </a:r>
          </a:p>
          <a:p>
            <a:pPr algn="ctr"/>
            <a:r>
              <a:rPr lang="ru-RU" sz="5400" b="1" dirty="0" err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чокъ</a:t>
            </a:r>
            <a:r>
              <a:rPr lang="ru-RU" sz="5400" b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5400" b="1" dirty="0" err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корер</a:t>
            </a:r>
            <a:r>
              <a:rPr lang="ru-RU" sz="5400" b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9425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467544" y="319882"/>
            <a:ext cx="8424936" cy="4045222"/>
          </a:xfrm>
          <a:prstGeom prst="cloudCallout">
            <a:avLst>
              <a:gd name="adj1" fmla="val -36129"/>
              <a:gd name="adj2" fmla="val 86038"/>
            </a:avLst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548680"/>
            <a:ext cx="7272807" cy="338554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5400" b="1" dirty="0">
                <a:latin typeface="Calibri" pitchFamily="34" charset="0"/>
                <a:cs typeface="Calibri" pitchFamily="34" charset="0"/>
              </a:rPr>
              <a:t>  </a:t>
            </a:r>
            <a:r>
              <a:rPr lang="ru-RU" sz="4400" b="1" dirty="0" err="1">
                <a:latin typeface="Calibri" pitchFamily="34" charset="0"/>
                <a:cs typeface="Calibri" pitchFamily="34" charset="0"/>
              </a:rPr>
              <a:t>Буюринъиз</a:t>
            </a:r>
            <a:r>
              <a:rPr lang="ru-RU" sz="4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4400" b="1" dirty="0" err="1">
                <a:latin typeface="Calibri" pitchFamily="34" charset="0"/>
                <a:cs typeface="Calibri" pitchFamily="34" charset="0"/>
              </a:rPr>
              <a:t>достларым</a:t>
            </a:r>
            <a:r>
              <a:rPr lang="ru-RU" sz="4400" b="1" dirty="0">
                <a:latin typeface="Calibri" pitchFamily="34" charset="0"/>
                <a:cs typeface="Calibri" pitchFamily="34" charset="0"/>
              </a:rPr>
              <a:t>,</a:t>
            </a:r>
          </a:p>
          <a:p>
            <a:pPr algn="ctr"/>
            <a:r>
              <a:rPr lang="ru-RU" sz="4400" b="1" dirty="0" err="1">
                <a:latin typeface="Calibri" pitchFamily="34" charset="0"/>
                <a:cs typeface="Calibri" pitchFamily="34" charset="0"/>
              </a:rPr>
              <a:t>Сайгъылы</a:t>
            </a:r>
            <a:r>
              <a:rPr lang="ru-RU" sz="4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4400" b="1" dirty="0" err="1">
                <a:latin typeface="Calibri" pitchFamily="34" charset="0"/>
                <a:cs typeface="Calibri" pitchFamily="34" charset="0"/>
              </a:rPr>
              <a:t>адамларым</a:t>
            </a:r>
            <a:r>
              <a:rPr lang="ru-RU" sz="4400" b="1" dirty="0">
                <a:latin typeface="Calibri" pitchFamily="34" charset="0"/>
                <a:cs typeface="Calibri" pitchFamily="34" charset="0"/>
              </a:rPr>
              <a:t>,</a:t>
            </a:r>
          </a:p>
          <a:p>
            <a:pPr algn="ctr"/>
            <a:r>
              <a:rPr lang="ru-RU" sz="4400" b="1" dirty="0" err="1">
                <a:latin typeface="Calibri" pitchFamily="34" charset="0"/>
                <a:cs typeface="Calibri" pitchFamily="34" charset="0"/>
              </a:rPr>
              <a:t>Хош</a:t>
            </a:r>
            <a:r>
              <a:rPr lang="ru-RU" sz="4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4400" b="1" dirty="0" err="1">
                <a:latin typeface="Calibri" pitchFamily="34" charset="0"/>
                <a:cs typeface="Calibri" pitchFamily="34" charset="0"/>
              </a:rPr>
              <a:t>кельдинъиз</a:t>
            </a:r>
            <a:r>
              <a:rPr lang="ru-RU" sz="4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4400" b="1" dirty="0" err="1">
                <a:latin typeface="Calibri" pitchFamily="34" charset="0"/>
                <a:cs typeface="Calibri" pitchFamily="34" charset="0"/>
              </a:rPr>
              <a:t>эвиме</a:t>
            </a:r>
            <a:r>
              <a:rPr lang="ru-RU" sz="4400" b="1" dirty="0">
                <a:latin typeface="Calibri" pitchFamily="34" charset="0"/>
                <a:cs typeface="Calibri" pitchFamily="34" charset="0"/>
              </a:rPr>
              <a:t>,</a:t>
            </a:r>
          </a:p>
          <a:p>
            <a:pPr algn="ctr"/>
            <a:r>
              <a:rPr lang="ru-RU" sz="4400" b="1" dirty="0" err="1">
                <a:latin typeface="Calibri" pitchFamily="34" charset="0"/>
                <a:cs typeface="Calibri" pitchFamily="34" charset="0"/>
              </a:rPr>
              <a:t>Сизге</a:t>
            </a:r>
            <a:r>
              <a:rPr lang="ru-RU" sz="4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4400" b="1" dirty="0" err="1">
                <a:latin typeface="Calibri" pitchFamily="34" charset="0"/>
                <a:cs typeface="Calibri" pitchFamily="34" charset="0"/>
              </a:rPr>
              <a:t>джандан</a:t>
            </a:r>
            <a:r>
              <a:rPr lang="ru-RU" sz="4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4400" b="1" dirty="0" err="1">
                <a:latin typeface="Calibri" pitchFamily="34" charset="0"/>
                <a:cs typeface="Calibri" pitchFamily="34" charset="0"/>
              </a:rPr>
              <a:t>севинем</a:t>
            </a:r>
            <a:r>
              <a:rPr lang="ru-RU" sz="4400" b="1" dirty="0">
                <a:latin typeface="Calibri" pitchFamily="34" charset="0"/>
                <a:cs typeface="Calibri" pitchFamily="34" charset="0"/>
              </a:rPr>
              <a:t>…</a:t>
            </a:r>
          </a:p>
          <a:p>
            <a:pPr algn="ctr"/>
            <a:r>
              <a:rPr lang="ru-RU" sz="2800" b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                                         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906606" y="5136634"/>
            <a:ext cx="24107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err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С.Усеинов</a:t>
            </a:r>
            <a:endParaRPr lang="ru-RU" sz="4000" b="1" dirty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62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F4F78F-E567-4FD1-B41A-8FAC088D8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Къарныда</a:t>
            </a:r>
            <a:r>
              <a:rPr lang="ru-RU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хамам</a:t>
            </a:r>
            <a:br>
              <a:rPr lang="ru-RU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Бурнуда</a:t>
            </a:r>
            <a:r>
              <a:rPr lang="ru-RU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</a:t>
            </a:r>
            <a:r>
              <a:rPr lang="ru-RU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элек</a:t>
            </a:r>
            <a:br>
              <a:rPr lang="ru-RU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Тек </a:t>
            </a:r>
            <a:r>
              <a:rPr lang="ru-RU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бир</a:t>
            </a:r>
            <a:r>
              <a:rPr lang="ru-RU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къолы</a:t>
            </a:r>
            <a:r>
              <a:rPr lang="ru-RU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бар</a:t>
            </a:r>
            <a:br>
              <a:rPr lang="ru-RU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Ода </a:t>
            </a:r>
            <a:r>
              <a:rPr lang="ru-RU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елькесинде</a:t>
            </a:r>
            <a:r>
              <a:rPr lang="ru-RU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ru-RU" sz="4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B7F902-E92A-4F04-9FEE-1B2C986E97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645024"/>
            <a:ext cx="8229600" cy="2481139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5780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971600" y="980728"/>
            <a:ext cx="7200800" cy="3528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6000" b="1" i="1" dirty="0">
                <a:ln w="9525">
                  <a:noFill/>
                </a:ln>
                <a:solidFill>
                  <a:srgbClr val="A2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91680" y="2996952"/>
            <a:ext cx="5760640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i="1" dirty="0">
                <a:ln w="9525">
                  <a:noFill/>
                </a:ln>
                <a:solidFill>
                  <a:srgbClr val="0000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411760" y="4735889"/>
            <a:ext cx="5760640" cy="42344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600" b="1" i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411760" y="753959"/>
            <a:ext cx="597666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u="sng" dirty="0" err="1"/>
              <a:t>Тутукъ</a:t>
            </a:r>
            <a:r>
              <a:rPr lang="ru-RU" sz="5400" b="1" u="sng" dirty="0"/>
              <a:t> [ ч] </a:t>
            </a:r>
            <a:r>
              <a:rPr lang="ru-RU" sz="5400" b="1" u="sng" dirty="0" err="1"/>
              <a:t>сесини</a:t>
            </a:r>
            <a:r>
              <a:rPr lang="ru-RU" sz="5400" b="1" u="sng" dirty="0"/>
              <a:t>  Ч </a:t>
            </a:r>
            <a:r>
              <a:rPr lang="ru-RU" sz="5400" b="1" u="sng" dirty="0" err="1"/>
              <a:t>ч</a:t>
            </a:r>
            <a:r>
              <a:rPr lang="ru-RU" sz="5400" b="1" u="sng" dirty="0"/>
              <a:t> </a:t>
            </a:r>
            <a:r>
              <a:rPr lang="ru-RU" sz="5400" b="1" u="sng" dirty="0" err="1"/>
              <a:t>арифлеринен</a:t>
            </a:r>
            <a:r>
              <a:rPr lang="ru-RU" sz="5400" b="1" u="sng" dirty="0"/>
              <a:t> </a:t>
            </a:r>
            <a:r>
              <a:rPr lang="ru-RU" sz="5400" b="1" u="sng" dirty="0" err="1"/>
              <a:t>бельгилев</a:t>
            </a:r>
            <a:endParaRPr lang="ru-RU" sz="5400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952E30-ECA6-40F2-B4DF-860F305C3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5458618"/>
          </a:xfrm>
        </p:spPr>
        <p:txBody>
          <a:bodyPr/>
          <a:lstStyle/>
          <a:p>
            <a:r>
              <a:rPr lang="ru-RU" sz="5400" dirty="0" err="1"/>
              <a:t>Чипче</a:t>
            </a:r>
            <a:br>
              <a:rPr lang="ru-RU" dirty="0"/>
            </a:br>
            <a:r>
              <a:rPr lang="ru-RU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[ч]  </a:t>
            </a:r>
            <a:r>
              <a:rPr lang="ru-RU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сеси</a:t>
            </a:r>
            <a:r>
              <a:rPr lang="ru-RU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</a:t>
            </a:r>
            <a:r>
              <a:rPr lang="ru-RU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тутукъ</a:t>
            </a:r>
            <a:r>
              <a:rPr lang="ru-RU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сагъыр</a:t>
            </a:r>
            <a:r>
              <a:rPr lang="ru-RU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йымшакъ</a:t>
            </a:r>
            <a:r>
              <a:rPr lang="ru-RU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айтыла</a:t>
            </a:r>
            <a:r>
              <a:rPr lang="ru-RU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b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5400" dirty="0">
                <a:latin typeface="Times New Roman" panose="02020603050405020304" pitchFamily="18" charset="0"/>
                <a:ea typeface="Calibri" panose="020F0502020204030204" pitchFamily="34" charset="0"/>
              </a:rPr>
              <a:t>Чайник</a:t>
            </a:r>
            <a:br>
              <a:rPr lang="ru-RU" sz="54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[ч]  </a:t>
            </a:r>
            <a:r>
              <a:rPr lang="ru-RU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сеси</a:t>
            </a:r>
            <a:r>
              <a:rPr lang="ru-RU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</a:t>
            </a:r>
            <a:r>
              <a:rPr lang="ru-RU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тутукъ</a:t>
            </a:r>
            <a:r>
              <a:rPr lang="ru-RU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сагъыр</a:t>
            </a:r>
            <a:r>
              <a:rPr lang="ru-RU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йымшакъ</a:t>
            </a:r>
            <a:r>
              <a:rPr lang="ru-RU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айтыла</a:t>
            </a:r>
            <a:endParaRPr lang="ru-RU" sz="4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12B31A-5F63-4901-8DFD-0CC2E9CBEB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877272"/>
            <a:ext cx="8229600" cy="248891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643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A3479A-6BD9-408B-8767-FE211C679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Оюн</a:t>
            </a:r>
            <a:r>
              <a:rPr lang="ru-RU" sz="5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«</a:t>
            </a:r>
            <a:r>
              <a:rPr lang="ru-RU" sz="5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Сесни</a:t>
            </a:r>
            <a:r>
              <a:rPr lang="ru-RU" sz="5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5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тайинле</a:t>
            </a:r>
            <a:r>
              <a:rPr lang="ru-RU" sz="5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  <a:endParaRPr lang="ru-RU" sz="5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94200A-9BF1-448C-8FD6-294C56963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5696" y="1196752"/>
            <a:ext cx="6851104" cy="5386610"/>
          </a:xfrm>
        </p:spPr>
        <p:txBody>
          <a:bodyPr/>
          <a:lstStyle/>
          <a:p>
            <a:pPr marL="899160">
              <a:lnSpc>
                <a:spcPct val="115000"/>
              </a:lnSpc>
              <a:spcAft>
                <a:spcPts val="1000"/>
              </a:spcAft>
            </a:pPr>
            <a:r>
              <a:rPr lang="ru-RU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чавке</a:t>
            </a: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</a:t>
            </a:r>
            <a:r>
              <a:rPr lang="ru-RU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терек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99160">
              <a:lnSpc>
                <a:spcPct val="115000"/>
              </a:lnSpc>
              <a:spcAft>
                <a:spcPts val="1000"/>
              </a:spcAft>
            </a:pPr>
            <a:r>
              <a:rPr lang="ru-RU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чорап</a:t>
            </a: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</a:t>
            </a:r>
            <a:r>
              <a:rPr lang="ru-RU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чибин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99160">
              <a:lnSpc>
                <a:spcPct val="115000"/>
              </a:lnSpc>
              <a:spcAft>
                <a:spcPts val="1000"/>
              </a:spcAft>
            </a:pP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балта               </a:t>
            </a:r>
            <a:r>
              <a:rPr lang="ru-RU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риджа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99160">
              <a:lnSpc>
                <a:spcPct val="115000"/>
              </a:lnSpc>
              <a:spcAft>
                <a:spcPts val="1000"/>
              </a:spcAft>
            </a:pP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бурун              коре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99160">
              <a:lnSpc>
                <a:spcPct val="115000"/>
              </a:lnSpc>
              <a:spcAft>
                <a:spcPts val="1000"/>
              </a:spcAft>
            </a:pPr>
            <a:r>
              <a:rPr lang="ru-RU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чорап</a:t>
            </a: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</a:t>
            </a:r>
            <a:r>
              <a:rPr lang="ru-RU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киреч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99160">
              <a:lnSpc>
                <a:spcPct val="115000"/>
              </a:lnSpc>
              <a:spcAft>
                <a:spcPts val="1000"/>
              </a:spcAft>
            </a:pPr>
            <a:r>
              <a:rPr lang="ru-RU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ачув</a:t>
            </a: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</a:t>
            </a:r>
            <a:r>
              <a:rPr lang="ru-RU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рессам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2059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D04FA6-CF09-4962-995F-028F9B586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F9E184-6599-4742-A162-3BFC6600DC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9600" dirty="0"/>
              <a:t>         Ч - 4</a:t>
            </a:r>
          </a:p>
        </p:txBody>
      </p:sp>
    </p:spTree>
    <p:extLst>
      <p:ext uri="{BB962C8B-B14F-4D97-AF65-F5344CB8AC3E}">
        <p14:creationId xmlns:p14="http://schemas.microsoft.com/office/powerpoint/2010/main" val="2675451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>
            <a:grpSpLocks/>
          </p:cNvGrpSpPr>
          <p:nvPr/>
        </p:nvGrpSpPr>
        <p:grpSpPr bwMode="auto">
          <a:xfrm>
            <a:off x="2530015" y="589320"/>
            <a:ext cx="6110287" cy="5662613"/>
            <a:chOff x="1529783" y="588937"/>
            <a:chExt cx="6109925" cy="5662534"/>
          </a:xfrm>
        </p:grpSpPr>
        <p:sp>
          <p:nvSpPr>
            <p:cNvPr id="5" name="Овал 4"/>
            <p:cNvSpPr/>
            <p:nvPr/>
          </p:nvSpPr>
          <p:spPr>
            <a:xfrm>
              <a:off x="5121462" y="2730493"/>
              <a:ext cx="2518246" cy="1397014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bIns="28800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800" b="1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у</a:t>
              </a:r>
            </a:p>
          </p:txBody>
        </p:sp>
        <p:sp>
          <p:nvSpPr>
            <p:cNvPr id="6" name="Овал 5"/>
            <p:cNvSpPr/>
            <p:nvPr/>
          </p:nvSpPr>
          <p:spPr>
            <a:xfrm rot="14284405">
              <a:off x="2374193" y="1149553"/>
              <a:ext cx="2518246" cy="1397014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bIns="28800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800" b="1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о</a:t>
              </a:r>
            </a:p>
          </p:txBody>
        </p:sp>
        <p:sp>
          <p:nvSpPr>
            <p:cNvPr id="7" name="Овал 6"/>
            <p:cNvSpPr/>
            <p:nvPr/>
          </p:nvSpPr>
          <p:spPr>
            <a:xfrm rot="7451279">
              <a:off x="2341407" y="4277611"/>
              <a:ext cx="2518246" cy="1397014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288000" rIns="0" bIns="36000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800" b="1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ы</a:t>
              </a:r>
            </a:p>
          </p:txBody>
        </p:sp>
        <p:sp>
          <p:nvSpPr>
            <p:cNvPr id="8" name="Овал 7"/>
            <p:cNvSpPr/>
            <p:nvPr/>
          </p:nvSpPr>
          <p:spPr>
            <a:xfrm rot="18226257">
              <a:off x="4255121" y="1181653"/>
              <a:ext cx="2518246" cy="1397014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bIns="28800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800" b="1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е</a:t>
              </a:r>
            </a:p>
          </p:txBody>
        </p:sp>
        <p:sp>
          <p:nvSpPr>
            <p:cNvPr id="9" name="Овал 8"/>
            <p:cNvSpPr/>
            <p:nvPr/>
          </p:nvSpPr>
          <p:spPr>
            <a:xfrm rot="10800000">
              <a:off x="1529783" y="2730493"/>
              <a:ext cx="2518246" cy="1397014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216000" tIns="36000" rIns="36000" bIns="46800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800" b="1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а</a:t>
              </a:r>
            </a:p>
          </p:txBody>
        </p:sp>
        <p:sp>
          <p:nvSpPr>
            <p:cNvPr id="10" name="Овал 9"/>
            <p:cNvSpPr/>
            <p:nvPr/>
          </p:nvSpPr>
          <p:spPr>
            <a:xfrm rot="3304976">
              <a:off x="4269241" y="4293841"/>
              <a:ext cx="2518246" cy="1397014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144000" tIns="72000" rIns="0" bIns="39600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800" b="1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и</a:t>
              </a:r>
            </a:p>
          </p:txBody>
        </p:sp>
      </p:grpSp>
      <p:sp>
        <p:nvSpPr>
          <p:cNvPr id="11" name="Овал 10"/>
          <p:cNvSpPr/>
          <p:nvPr/>
        </p:nvSpPr>
        <p:spPr>
          <a:xfrm>
            <a:off x="5022622" y="2858696"/>
            <a:ext cx="1098923" cy="1141276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FF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tIns="0" bIns="32400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ч</a:t>
            </a:r>
          </a:p>
        </p:txBody>
      </p:sp>
      <p:sp>
        <p:nvSpPr>
          <p:cNvPr id="12" name="Стрелка вправо 11"/>
          <p:cNvSpPr/>
          <p:nvPr/>
        </p:nvSpPr>
        <p:spPr>
          <a:xfrm>
            <a:off x="5986250" y="3315548"/>
            <a:ext cx="360040" cy="244930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2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36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9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540000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360000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020000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989DF9-27C4-4207-92F7-154CACD4E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548680"/>
            <a:ext cx="8229600" cy="1143000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5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учм</a:t>
            </a:r>
            <a:r>
              <a:rPr lang="ru-RU" sz="5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ru-RU" sz="5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ачм</a:t>
            </a:r>
            <a:r>
              <a:rPr lang="ru-RU" sz="5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ru-RU" sz="5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сач</a:t>
            </a:r>
            <a:r>
              <a:rPr lang="ru-RU" sz="5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ru-RU" sz="5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тач</a:t>
            </a:r>
            <a:br>
              <a:rPr lang="ru-RU" sz="5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5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чар       </a:t>
            </a:r>
            <a:r>
              <a:rPr lang="ru-RU" sz="5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нуч</a:t>
            </a:r>
            <a:r>
              <a:rPr lang="ru-RU" sz="5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чал       чес</a:t>
            </a:r>
            <a:br>
              <a:rPr lang="ru-RU" sz="5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5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5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чус</a:t>
            </a:r>
            <a:r>
              <a:rPr lang="ru-RU" sz="5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ru-RU" sz="5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тыч</a:t>
            </a:r>
            <a:r>
              <a:rPr lang="ru-RU" sz="5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ru-RU" sz="5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чыч</a:t>
            </a:r>
            <a:r>
              <a:rPr lang="ru-RU" sz="5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ru-RU" sz="5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рач</a:t>
            </a:r>
            <a:br>
              <a:rPr lang="ru-RU" sz="5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5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5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тач</a:t>
            </a:r>
            <a:r>
              <a:rPr lang="ru-RU" sz="5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ru-RU" sz="5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ечл</a:t>
            </a:r>
            <a:r>
              <a:rPr lang="ru-RU" sz="5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ru-RU" sz="5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чие</a:t>
            </a:r>
            <a:r>
              <a:rPr lang="ru-RU" sz="5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ru-RU" sz="5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ечи</a:t>
            </a:r>
            <a:r>
              <a:rPr lang="ru-RU" sz="5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ru-RU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4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5E6DF0-797C-4615-9417-3516E11646FB}"/>
              </a:ext>
            </a:extLst>
          </p:cNvPr>
          <p:cNvSpPr>
            <a:spLocks noGrp="1"/>
          </p:cNvSpPr>
          <p:nvPr>
            <p:ph idx="1"/>
          </p:nvPr>
        </p:nvSpPr>
        <p:spPr>
          <a:xfrm flipV="1">
            <a:off x="457200" y="6735800"/>
            <a:ext cx="8229600" cy="45719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3726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06197E-C712-4C21-9BCF-0D4A60FC1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6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Ча-ча-ча – </a:t>
            </a:r>
            <a:r>
              <a:rPr lang="ru-RU" sz="6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къапуны</a:t>
            </a:r>
            <a:r>
              <a:rPr lang="ru-RU" sz="6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6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ача</a:t>
            </a:r>
            <a:r>
              <a:rPr lang="ru-RU" sz="6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ru-RU" sz="6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6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Бир, </a:t>
            </a:r>
            <a:r>
              <a:rPr lang="ru-RU" sz="6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эки</a:t>
            </a:r>
            <a:r>
              <a:rPr lang="ru-RU" sz="6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6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учь</a:t>
            </a:r>
            <a:r>
              <a:rPr lang="ru-RU" sz="6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6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бардыр</a:t>
            </a:r>
            <a:r>
              <a:rPr lang="ru-RU" sz="6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6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бизде</a:t>
            </a:r>
            <a:r>
              <a:rPr lang="ru-RU" sz="6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6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кучь</a:t>
            </a:r>
            <a:endParaRPr lang="ru-RU" sz="6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FAA742-3DD1-4540-A400-C00B02F16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967" y="6093296"/>
            <a:ext cx="8229600" cy="45719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1532209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184</Words>
  <Application>Microsoft Office PowerPoint</Application>
  <PresentationFormat>Экран (4:3)</PresentationFormat>
  <Paragraphs>34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Times New Roman</vt:lpstr>
      <vt:lpstr>Calibri</vt:lpstr>
      <vt:lpstr>Georgia</vt:lpstr>
      <vt:lpstr>1_Тема Office</vt:lpstr>
      <vt:lpstr>Чырчырналар ….. «чыр-р-р, чыр-чыр» къычыралар. Чипчелерни «чип-чип-чип» деп чагъырамыз. Тавада чиберек «чыррр» этип къавурыла.  </vt:lpstr>
      <vt:lpstr>Къарныда – хамам Бурнуда -элек Тек бир къолы бар Ода елькесинде. </vt:lpstr>
      <vt:lpstr>Презентация PowerPoint</vt:lpstr>
      <vt:lpstr>Чипче [ч]  сеси – тутукъ, сагъыр, йымшакъ айтыла   Чайник [ч]  сеси – тутукъ, сагъыр, йымшакъ айтыла</vt:lpstr>
      <vt:lpstr>Оюн «Сесни тайинле»</vt:lpstr>
      <vt:lpstr>Презентация PowerPoint</vt:lpstr>
      <vt:lpstr>Презентация PowerPoint</vt:lpstr>
      <vt:lpstr>  учм      ачм       сач        тач  чар       нуч       чал       чес  чус       тыч       чыч      рач  тач        ечл       чие       ечи  </vt:lpstr>
      <vt:lpstr> Ча-ча-ча – къапуны ача.    Бир, эки, учь – бардыр бизде кучь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класс</dc:title>
  <dc:creator>Фокина Лидия Петровна</dc:creator>
  <cp:keywords>Обучение грамоте</cp:keywords>
  <cp:lastModifiedBy>Абкаимова</cp:lastModifiedBy>
  <cp:revision>22</cp:revision>
  <dcterms:created xsi:type="dcterms:W3CDTF">2014-03-06T17:35:41Z</dcterms:created>
  <dcterms:modified xsi:type="dcterms:W3CDTF">2022-01-09T18:12:26Z</dcterms:modified>
</cp:coreProperties>
</file>