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63" r:id="rId3"/>
    <p:sldId id="277" r:id="rId4"/>
    <p:sldId id="284" r:id="rId5"/>
    <p:sldId id="287" r:id="rId6"/>
    <p:sldId id="286" r:id="rId7"/>
    <p:sldId id="279" r:id="rId8"/>
    <p:sldId id="288" r:id="rId9"/>
    <p:sldId id="289" r:id="rId10"/>
    <p:sldId id="278" r:id="rId11"/>
    <p:sldId id="281" r:id="rId12"/>
    <p:sldId id="28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6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BDD9E-DE90-4B18-ACDE-EE6265868B63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ECD72-2560-4BB8-8341-DBFEDDDED0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6810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C4FF4-6EE1-4A76-9B8F-B2F594D6C874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7A747-1B53-4B3F-B8D2-D8AB0E128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BD201-5F9C-4593-BEFD-74C971F0B552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2E6F0-797A-404D-B2F0-96032D2C1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A3035-02C7-4538-A480-C6887B19F5A6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8664C-3B03-4311-A452-8E87A1DF2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2DDE1-E9F2-4B50-AB95-1A36B28481DE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BA6C-DE82-4922-A007-5CB817EE4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1FA9-72D4-4D0D-AA04-5200C8F96D1C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FCBB-F7D8-4AD9-B5F9-93687358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AA105-3B9A-485F-A7BD-B3B1C1BFF994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17202-91A5-4841-8837-12B3422A9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3E727-7E97-4B76-A273-97C117DFD6DE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40D1-42AB-456C-B3EB-2E58162D2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FDA9A-A9AF-4522-BA4E-959710ABA8F2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C3DF-49FF-4AA4-A1AB-8615103FA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C31E6-6AC6-4E62-806B-D0CB1E8C6262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E188-B191-46AC-99B7-5113417AE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59BE0-226E-4980-AAF5-F1A9DF7C7AE8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8319C-EFFD-43A6-A723-9E31BBA50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FB44-2B3A-4EA5-B708-4FEB9F41BBF1}" type="datetimeFigureOut">
              <a:rPr lang="ru-RU"/>
              <a:pPr>
                <a:defRPr/>
              </a:pPr>
              <a:t>12.04.2020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51498-F984-481A-8E8C-4DDFA9BC9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285720" y="2357430"/>
            <a:ext cx="8572560" cy="3713892"/>
            <a:chOff x="1115616" y="2146448"/>
            <a:chExt cx="7165477" cy="458834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115616" y="2146448"/>
              <a:ext cx="7165477" cy="14829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72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4">
                      <a:lumMod val="5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Къырымтатар</a:t>
              </a:r>
              <a:r>
                <a:rPr lang="ru-RU" sz="72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4">
                      <a:lumMod val="5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 тили</a:t>
              </a:r>
              <a:endParaRPr lang="ru-RU" sz="72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202409" y="5594063"/>
              <a:ext cx="5084703" cy="11407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5400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1</a:t>
              </a:r>
              <a:r>
                <a:rPr lang="ru-RU" sz="5400" dirty="0" smtClean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</a:rPr>
                <a:t> класс</a:t>
              </a:r>
              <a:endParaRPr lang="ru-RU" sz="54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pPr algn="l"/>
            <a:r>
              <a:rPr lang="ru-RU" dirty="0" smtClean="0"/>
              <a:t>               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Лугъат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Нутукъ-речь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Джумле-предложение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Метин-текст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Сатырбашы-абзац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Икяе-рассказ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Суаль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ишарети-вопросительный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Нида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ишарети-восклицательный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Нокъта-точка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Мешгъулиет-упражнение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Саифе-страница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955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      </a:t>
            </a:r>
            <a:r>
              <a:rPr lang="ru-RU" dirty="0" smtClean="0"/>
              <a:t>         Рефлексия 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      1.Бугунь </a:t>
            </a:r>
            <a:r>
              <a:rPr lang="ru-RU" dirty="0" err="1"/>
              <a:t>дерсте</a:t>
            </a:r>
            <a:r>
              <a:rPr lang="ru-RU" dirty="0"/>
              <a:t> мен</a:t>
            </a:r>
            <a:r>
              <a:rPr lang="ru-RU" dirty="0" smtClean="0"/>
              <a:t>…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2.Дерс  </a:t>
            </a:r>
            <a:r>
              <a:rPr lang="ru-RU" dirty="0" err="1"/>
              <a:t>меракълы</a:t>
            </a:r>
            <a:r>
              <a:rPr lang="ru-RU" dirty="0"/>
              <a:t> </a:t>
            </a:r>
            <a:r>
              <a:rPr lang="ru-RU" dirty="0" smtClean="0"/>
              <a:t>…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3.Къыйналдым</a:t>
            </a:r>
            <a:r>
              <a:rPr lang="ru-RU" dirty="0"/>
              <a:t>…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879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МАШАЛЛА 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/>
              <a:t> БАЛАЛАР!</a:t>
            </a:r>
            <a:br>
              <a:rPr lang="ru-RU" dirty="0"/>
            </a:br>
            <a:r>
              <a:rPr lang="ru-RU" dirty="0" err="1"/>
              <a:t>Дерсимиз</a:t>
            </a:r>
            <a:r>
              <a:rPr lang="ru-RU" dirty="0"/>
              <a:t> </a:t>
            </a:r>
            <a:r>
              <a:rPr lang="ru-RU" dirty="0" err="1"/>
              <a:t>битти!Чокъ</a:t>
            </a:r>
            <a:r>
              <a:rPr lang="ru-RU" dirty="0"/>
              <a:t> </a:t>
            </a:r>
            <a:r>
              <a:rPr lang="ru-RU" dirty="0" err="1"/>
              <a:t>сагъ</a:t>
            </a:r>
            <a:r>
              <a:rPr lang="ru-RU" dirty="0"/>
              <a:t> </a:t>
            </a:r>
            <a:r>
              <a:rPr lang="ru-RU" dirty="0" err="1"/>
              <a:t>олунъыз</a:t>
            </a:r>
            <a:r>
              <a:rPr lang="ru-RU" dirty="0"/>
              <a:t>!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7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72816"/>
            <a:ext cx="8460432" cy="1472184"/>
          </a:xfrm>
        </p:spPr>
        <p:txBody>
          <a:bodyPr>
            <a:noAutofit/>
          </a:bodyPr>
          <a:lstStyle/>
          <a:p>
            <a:pPr algn="ctr"/>
            <a:r>
              <a:rPr lang="ru-RU" sz="7200" i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Абзац.Сатырбашы</a:t>
            </a:r>
            <a:endParaRPr lang="ru-RU" sz="7200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01008"/>
            <a:ext cx="2089426" cy="2777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0264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Метин </a:t>
            </a:r>
            <a:r>
              <a:rPr lang="ru-RU" dirty="0" err="1" smtClean="0"/>
              <a:t>парчаларгъа</a:t>
            </a:r>
            <a:r>
              <a:rPr lang="ru-RU" dirty="0" smtClean="0"/>
              <a:t> </a:t>
            </a:r>
            <a:r>
              <a:rPr lang="ru-RU" dirty="0" err="1" smtClean="0"/>
              <a:t>болюне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Там </a:t>
            </a:r>
            <a:r>
              <a:rPr lang="ru-RU" dirty="0" err="1" smtClean="0"/>
              <a:t>фикирни</a:t>
            </a:r>
            <a:r>
              <a:rPr lang="ru-RU" dirty="0" smtClean="0"/>
              <a:t> </a:t>
            </a:r>
            <a:r>
              <a:rPr lang="ru-RU" dirty="0" err="1" smtClean="0"/>
              <a:t>бильдирген</a:t>
            </a:r>
            <a:r>
              <a:rPr lang="ru-RU" dirty="0" smtClean="0"/>
              <a:t> метин </a:t>
            </a:r>
            <a:r>
              <a:rPr lang="ru-RU" dirty="0" err="1" smtClean="0"/>
              <a:t>парчасына</a:t>
            </a:r>
            <a:r>
              <a:rPr lang="ru-RU" dirty="0" smtClean="0"/>
              <a:t> абзац(</a:t>
            </a:r>
            <a:r>
              <a:rPr lang="ru-RU" dirty="0" err="1" smtClean="0"/>
              <a:t>сатырдашы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smtClean="0"/>
              <a:t>дейлер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Абзац </a:t>
            </a:r>
            <a:r>
              <a:rPr lang="ru-RU" dirty="0" err="1" smtClean="0"/>
              <a:t>янъы</a:t>
            </a:r>
            <a:r>
              <a:rPr lang="ru-RU" dirty="0" smtClean="0"/>
              <a:t> </a:t>
            </a:r>
            <a:r>
              <a:rPr lang="ru-RU" dirty="0" err="1" smtClean="0"/>
              <a:t>сатырдан</a:t>
            </a:r>
            <a:r>
              <a:rPr lang="ru-RU" dirty="0" smtClean="0"/>
              <a:t> </a:t>
            </a:r>
            <a:r>
              <a:rPr lang="ru-RU" dirty="0" err="1" smtClean="0"/>
              <a:t>башланып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биринджи</a:t>
            </a:r>
            <a:r>
              <a:rPr lang="ru-RU" dirty="0" smtClean="0"/>
              <a:t> </a:t>
            </a:r>
            <a:r>
              <a:rPr lang="ru-RU" dirty="0" err="1" smtClean="0"/>
              <a:t>сатыры</a:t>
            </a:r>
            <a:r>
              <a:rPr lang="ru-RU" dirty="0" smtClean="0"/>
              <a:t> </a:t>
            </a:r>
            <a:r>
              <a:rPr lang="ru-RU" dirty="0" err="1" smtClean="0"/>
              <a:t>бираз</a:t>
            </a:r>
            <a:r>
              <a:rPr lang="ru-RU" dirty="0" smtClean="0"/>
              <a:t> </a:t>
            </a:r>
            <a:r>
              <a:rPr lang="ru-RU" dirty="0" err="1" smtClean="0"/>
              <a:t>сагъ</a:t>
            </a:r>
            <a:r>
              <a:rPr lang="ru-RU" dirty="0" smtClean="0"/>
              <a:t> </a:t>
            </a:r>
            <a:r>
              <a:rPr lang="ru-RU" dirty="0" err="1" smtClean="0"/>
              <a:t>тарафкъа</a:t>
            </a:r>
            <a:r>
              <a:rPr lang="ru-RU" dirty="0" smtClean="0"/>
              <a:t> </a:t>
            </a:r>
            <a:r>
              <a:rPr lang="ru-RU" dirty="0" err="1" smtClean="0"/>
              <a:t>чекилип</a:t>
            </a:r>
            <a:r>
              <a:rPr lang="ru-RU" dirty="0" smtClean="0"/>
              <a:t> </a:t>
            </a:r>
            <a:r>
              <a:rPr lang="ru-RU" dirty="0" err="1" smtClean="0"/>
              <a:t>язылыр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4705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ru-RU" dirty="0" err="1" smtClean="0"/>
              <a:t>Дефтеринъе</a:t>
            </a:r>
            <a:r>
              <a:rPr lang="ru-RU" dirty="0" smtClean="0"/>
              <a:t> </a:t>
            </a:r>
            <a:r>
              <a:rPr lang="ru-RU" dirty="0" err="1" smtClean="0"/>
              <a:t>язып</a:t>
            </a:r>
            <a:r>
              <a:rPr lang="ru-RU" dirty="0" smtClean="0"/>
              <a:t> ал.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6912767" cy="4896544"/>
          </a:xfrm>
        </p:spPr>
      </p:pic>
    </p:spTree>
    <p:extLst>
      <p:ext uri="{BB962C8B-B14F-4D97-AF65-F5344CB8AC3E}">
        <p14:creationId xmlns="" xmlns:p14="http://schemas.microsoft.com/office/powerpoint/2010/main" val="69000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Джумленинъ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токътав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ишаретлери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Джумленинъ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биринджи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сёзю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баш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арифнен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языла.Эр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джумленинъ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сонъунда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нокъта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суаль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 да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нида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къоюла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00201"/>
            <a:ext cx="6768752" cy="2980928"/>
          </a:xfrm>
        </p:spPr>
      </p:pic>
    </p:spTree>
    <p:extLst>
      <p:ext uri="{BB962C8B-B14F-4D97-AF65-F5344CB8AC3E}">
        <p14:creationId xmlns="" xmlns:p14="http://schemas.microsoft.com/office/powerpoint/2010/main" val="364698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904656"/>
          </a:xfrm>
        </p:spPr>
        <p:txBody>
          <a:bodyPr/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Нокъта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Точка.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акъкъында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эткен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икяе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дейлер.Икяе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джумлесининъ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сонъунда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нокъта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(.)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къоюла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(.) ставится в конце предложения, в котором о чём – либо сообщается, повествуется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Саифе33,33-мешгъулиет.</a:t>
            </a:r>
          </a:p>
          <a:p>
            <a:pPr marL="0" indent="0" algn="ctr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Саифе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-страница ,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мешгъулиет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-упражнение.</a:t>
            </a: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946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pPr algn="l"/>
            <a:r>
              <a:rPr lang="ru-RU" dirty="0" smtClean="0"/>
              <a:t>                   </a:t>
            </a:r>
            <a:r>
              <a:rPr lang="ru-RU" dirty="0" err="1" smtClean="0"/>
              <a:t>Физдакъкъа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ru-RU" dirty="0" err="1" smtClean="0"/>
              <a:t>Дагъ</a:t>
            </a:r>
            <a:r>
              <a:rPr lang="ru-RU" dirty="0" smtClean="0"/>
              <a:t> </a:t>
            </a:r>
            <a:r>
              <a:rPr lang="ru-RU" dirty="0" err="1"/>
              <a:t>боюнда</a:t>
            </a:r>
            <a:r>
              <a:rPr lang="ru-RU" dirty="0"/>
              <a:t> </a:t>
            </a:r>
            <a:r>
              <a:rPr lang="ru-RU" dirty="0" err="1" smtClean="0"/>
              <a:t>авджы</a:t>
            </a:r>
            <a:r>
              <a:rPr lang="ru-RU" dirty="0" smtClean="0"/>
              <a:t> </a:t>
            </a:r>
            <a:r>
              <a:rPr lang="ru-RU" dirty="0"/>
              <a:t>кете</a:t>
            </a:r>
            <a:br>
              <a:rPr lang="ru-RU" dirty="0"/>
            </a:br>
            <a:r>
              <a:rPr lang="ru-RU" dirty="0" smtClean="0"/>
              <a:t>          Топ</a:t>
            </a:r>
            <a:r>
              <a:rPr lang="ru-RU" dirty="0"/>
              <a:t>, топ, топ.</a:t>
            </a:r>
            <a:br>
              <a:rPr lang="ru-RU" dirty="0"/>
            </a:br>
            <a:r>
              <a:rPr lang="ru-RU" dirty="0" smtClean="0"/>
              <a:t>          </a:t>
            </a:r>
            <a:r>
              <a:rPr lang="ru-RU" dirty="0" err="1" smtClean="0"/>
              <a:t>Папийлерге</a:t>
            </a:r>
            <a:r>
              <a:rPr lang="ru-RU" dirty="0" smtClean="0"/>
              <a:t> </a:t>
            </a:r>
            <a:r>
              <a:rPr lang="ru-RU" dirty="0" err="1"/>
              <a:t>окъ</a:t>
            </a:r>
            <a:r>
              <a:rPr lang="ru-RU" dirty="0"/>
              <a:t> </a:t>
            </a:r>
            <a:r>
              <a:rPr lang="ru-RU" dirty="0" err="1"/>
              <a:t>ата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Хлоп</a:t>
            </a:r>
            <a:r>
              <a:rPr lang="ru-RU" dirty="0"/>
              <a:t>, хлоп, хлоп.</a:t>
            </a:r>
            <a:br>
              <a:rPr lang="ru-RU" dirty="0"/>
            </a:br>
            <a:r>
              <a:rPr lang="ru-RU" dirty="0" smtClean="0"/>
              <a:t>          Папий </a:t>
            </a:r>
            <a:r>
              <a:rPr lang="ru-RU" dirty="0"/>
              <a:t>уча, уча</a:t>
            </a:r>
            <a:br>
              <a:rPr lang="ru-RU" dirty="0"/>
            </a:br>
            <a:r>
              <a:rPr lang="ru-RU" dirty="0" smtClean="0"/>
              <a:t>          </a:t>
            </a:r>
            <a:r>
              <a:rPr lang="ru-RU" dirty="0" err="1" smtClean="0"/>
              <a:t>Яваш</a:t>
            </a:r>
            <a:r>
              <a:rPr lang="ru-RU" dirty="0" smtClean="0"/>
              <a:t> </a:t>
            </a:r>
            <a:r>
              <a:rPr lang="ru-RU" dirty="0" err="1"/>
              <a:t>ерине</a:t>
            </a:r>
            <a:r>
              <a:rPr lang="ru-RU" dirty="0"/>
              <a:t> </a:t>
            </a:r>
            <a:r>
              <a:rPr lang="ru-RU" dirty="0" err="1"/>
              <a:t>отура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35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Суаль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Вопросительный 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знак. </a:t>
            </a:r>
            <a:b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Сорав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бильдирген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джумлеге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суаль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дейлер.Суаль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джумлесининъ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сонъунда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суаль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(?)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къоюла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Вопросительный знак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(?) ставится в конце предложения, в котором содержится вопрос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Саифе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35,34-мешгъулиет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Саифе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страница,мешгъулиет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-упражнение.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472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Нида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Восклицательный знак 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Котеринки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сеснен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айтылгъан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джумлеге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дейлер.Нида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джумлесининъ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сонъунда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нида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ишарети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(!)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къоюла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Восклицательный 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(!) ставится в конце предложения, в котором выражаются чувства (радость, восхищение, удивление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в тетради.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Саифе.40,45-мешгъулиет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Саифе-страница,мешгъулиет-упражнение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761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64A2"/>
      </a:hlink>
      <a:folHlink>
        <a:srgbClr val="8064A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62</Words>
  <Application>Microsoft Office PowerPoint</Application>
  <PresentationFormat>Экран (4:3)</PresentationFormat>
  <Paragraphs>20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Абзац.Сатырбашы</vt:lpstr>
      <vt:lpstr>     Метин парчаларгъа болюне. Там фикирни бильдирген метин парчасына абзац(сатырдашы) дейлер.  Абзац янъы сатырдан башланып, биринджи сатыры бираз сагъ тарафкъа чекилип язылыр.</vt:lpstr>
      <vt:lpstr>Дефтеринъе язып ал.</vt:lpstr>
      <vt:lpstr>Джумленинъ токътав ишаретлери.       Джумленинъ биринджи сёзю баш арифнен языла.Эр бир джумленинъ сонъунда нокъта,суаль я да нида ишарети къоюла.</vt:lpstr>
      <vt:lpstr>        </vt:lpstr>
      <vt:lpstr>                   Физдакъкъа           Дагъ боюнда авджы кете           Топ, топ, топ.           Папийлерге окъ ата           Хлоп, хлоп, хлоп.           Папий уча, уча           Яваш ерине отура. </vt:lpstr>
      <vt:lpstr>  Суаль ишарети. Вопросительный знак.  Сорав бильдирген джумлеге суаль джумлеси дейлер.Суаль джумлесининъ сонъунда суаль ишарети (?) къоюла.  Вопросительный знак (?) ставится в конце предложения, в котором содержится вопрос. Саифе 35,34-мешгъулиет Саифе-страница,мешгъулиет-упражнение.   </vt:lpstr>
      <vt:lpstr> Нида ишарети. Восклицательный знак . Котеринки сеснен айтылгъан джумлеге нида джумлеси дейлер.Нида джумлесининъ сонъунда нида ишарети (!) къоюла. Восклицательный знак (!) ставится в конце предложения, в котором выражаются чувства (радость, восхищение, удивление). Выполнить в тетради. Саифе.40,45-мешгъулиет Саифе-страница,мешгъулиет-упражнение.  </vt:lpstr>
      <vt:lpstr>                 Лугъат иши.            Нутукъ-речь                Джумле-предложение                Метин-текст                Сатырбашы-абзац                 Икяе-рассказ                Суаль ишарети-вопросительный знак                Нида ишарети-восклицательный знак                Нокъта-точка                Мешгъулиет-упражнение                Саифе-страница       </vt:lpstr>
      <vt:lpstr>                 Рефлексия :        1.Бугунь дерсте мен…        2.Дерс  меракълы …        3.Къыйналдым… </vt:lpstr>
      <vt:lpstr>  МАШАЛЛА ,  БАЛАЛАР! Дерсимиз битти!Чокъ сагъ олунъыз!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Нежный</dc:title>
  <dc:creator>Фокина Лидия Петровна</dc:creator>
  <cp:keywords>Шаблон презентации</cp:keywords>
  <cp:lastModifiedBy>Admin0280</cp:lastModifiedBy>
  <cp:revision>93</cp:revision>
  <dcterms:created xsi:type="dcterms:W3CDTF">2014-06-24T15:51:35Z</dcterms:created>
  <dcterms:modified xsi:type="dcterms:W3CDTF">2020-04-12T05:48:52Z</dcterms:modified>
</cp:coreProperties>
</file>