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77" r:id="rId2"/>
    <p:sldId id="278" r:id="rId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058" autoAdjust="0"/>
  </p:normalViewPr>
  <p:slideViewPr>
    <p:cSldViewPr>
      <p:cViewPr varScale="1">
        <p:scale>
          <a:sx n="101" d="100"/>
          <a:sy n="101" d="100"/>
        </p:scale>
        <p:origin x="-96" y="-3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14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7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EF77B53-A2C2-437D-8A9F-E34AD81A0B7F}" type="datetimeFigureOut">
              <a:rPr lang="ru-RU"/>
              <a:pPr>
                <a:defRPr/>
              </a:pPr>
              <a:t>10.04.2022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7D3EE87-63E1-47B2-B0C6-C9C7C59722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7550DD-2477-443E-B2BC-46F8F5FD21F5}" type="datetimeFigureOut">
              <a:rPr lang="ru-RU"/>
              <a:pPr>
                <a:defRPr/>
              </a:pPr>
              <a:t>10.04.2022</a:t>
            </a:fld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264AB9-F754-4A90-AD1F-2296FA76BF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CC15B-D5F2-4995-AEF8-DA65BC85B01A}" type="datetimeFigureOut">
              <a:rPr lang="ru-RU"/>
              <a:pPr>
                <a:defRPr/>
              </a:pPr>
              <a:t>10.04.2022</a:t>
            </a:fld>
            <a:endParaRPr lang="ru-RU"/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893F33-9C92-4E0C-A8A2-518E515434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lvl1pPr>
              <a:defRPr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32D937-54FE-4A69-BADF-42F73FBDEA9B}" type="datetimeFigureOut">
              <a:rPr lang="ru-RU"/>
              <a:pPr>
                <a:defRPr/>
              </a:pPr>
              <a:t>10.04.2022</a:t>
            </a:fld>
            <a:endParaRPr lang="ru-RU"/>
          </a:p>
        </p:txBody>
      </p:sp>
      <p:sp>
        <p:nvSpPr>
          <p:cNvPr id="8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A0CE9C-63AB-40EF-AD37-9464D55E78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6189FA-67AC-4926-9DE5-A4C3EA4395D6}" type="datetimeFigureOut">
              <a:rPr lang="ru-RU"/>
              <a:pPr>
                <a:defRPr/>
              </a:pPr>
              <a:t>10.04.2022</a:t>
            </a:fld>
            <a:endParaRPr lang="ru-RU"/>
          </a:p>
        </p:txBody>
      </p:sp>
      <p:sp>
        <p:nvSpPr>
          <p:cNvPr id="4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1ECB13-2EF5-4772-BE5A-8CEDEFA322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925088-3637-40DE-8443-95F7E3E2FE4B}" type="datetimeFigureOut">
              <a:rPr lang="ru-RU"/>
              <a:pPr>
                <a:defRPr/>
              </a:pPr>
              <a:t>10.04.2022</a:t>
            </a:fld>
            <a:endParaRPr lang="ru-RU"/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F531ED-237A-4A4A-8AA4-0E77F28251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14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с одним скругленным углом 10"/>
          <p:cNvSpPr/>
          <p:nvPr/>
        </p:nvSpPr>
        <p:spPr>
          <a:xfrm>
            <a:off x="6400800" y="433388"/>
            <a:ext cx="2324100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3EDBB39-98DF-419D-BE00-57E70105BA40}" type="datetimeFigureOut">
              <a:rPr lang="ru-RU"/>
              <a:pPr>
                <a:defRPr/>
              </a:pPr>
              <a:t>10.04.2022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373E411-64D0-4081-BD81-4AD50A16E7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F01042-78A4-4576-B652-D4236A70B55C}" type="datetimeFigureOut">
              <a:rPr lang="ru-RU"/>
              <a:pPr>
                <a:defRPr/>
              </a:pPr>
              <a:t>10.04.2022</a:t>
            </a:fld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9FE4B6-8397-4770-AEE8-875C7AB3D5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4A9A4D-2576-4F5F-ADC0-0A0636D56836}" type="datetimeFigureOut">
              <a:rPr lang="ru-RU"/>
              <a:pPr>
                <a:defRPr/>
              </a:pPr>
              <a:t>10.04.2022</a:t>
            </a:fld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4B65E6-50A0-4FA1-A69F-589298A8F8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3238" y="4986338"/>
            <a:ext cx="8183562" cy="1050925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1" name="Текст 3"/>
          <p:cNvSpPr>
            <a:spLocks noGrp="1"/>
          </p:cNvSpPr>
          <p:nvPr>
            <p:ph type="body" idx="1"/>
          </p:nvPr>
        </p:nvSpPr>
        <p:spPr bwMode="auto">
          <a:xfrm>
            <a:off x="503238" y="530225"/>
            <a:ext cx="8183562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288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bg2">
                    <a:shade val="50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A09053E6-E0FE-444E-9B73-FA7D35C1A569}" type="datetimeFigureOut">
              <a:rPr lang="ru-RU"/>
              <a:pPr>
                <a:defRPr/>
              </a:pPr>
              <a:t>10.04.2022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bg2">
                    <a:shade val="50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663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bg2">
                    <a:shade val="50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9A50E9FC-90A6-423F-A3D7-FDCBC9E082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5" r:id="rId2"/>
    <p:sldLayoutId id="2147483694" r:id="rId3"/>
    <p:sldLayoutId id="2147483693" r:id="rId4"/>
    <p:sldLayoutId id="2147483692" r:id="rId5"/>
    <p:sldLayoutId id="2147483691" r:id="rId6"/>
    <p:sldLayoutId id="2147483697" r:id="rId7"/>
    <p:sldLayoutId id="2147483690" r:id="rId8"/>
    <p:sldLayoutId id="2147483689" r:id="rId9"/>
  </p:sldLayoutIdLst>
  <p:txStyles>
    <p:titleStyle>
      <a:lvl1pPr algn="l" rtl="0" fontAlgn="base">
        <a:spcBef>
          <a:spcPct val="0"/>
        </a:spcBef>
        <a:spcAft>
          <a:spcPct val="0"/>
        </a:spcAft>
        <a:defRPr sz="3600" b="1" kern="1200">
          <a:solidFill>
            <a:srgbClr val="FF8D3E"/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9pPr>
      <a:extLst/>
    </p:titleStyle>
    <p:bodyStyle>
      <a:lvl1pPr marL="265113" indent="-265113" algn="l" rtl="0" fontAlgn="base">
        <a:spcBef>
          <a:spcPts val="25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00025" algn="l" rtl="0" fontAlgn="base">
        <a:spcBef>
          <a:spcPts val="250"/>
        </a:spcBef>
        <a:spcAft>
          <a:spcPct val="0"/>
        </a:spcAft>
        <a:buClr>
          <a:schemeClr val="accent1"/>
        </a:buClr>
        <a:buSzPct val="100000"/>
        <a:buFont typeface="Verdana" pitchFamily="34" charset="0"/>
        <a:buChar char="◦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5813" indent="-182563" algn="l" rtl="0" fontAlgn="base">
        <a:spcBef>
          <a:spcPts val="250"/>
        </a:spcBef>
        <a:spcAft>
          <a:spcPct val="0"/>
        </a:spcAft>
        <a:buClr>
          <a:srgbClr val="ED3742"/>
        </a:buClr>
        <a:buSzPct val="100000"/>
        <a:buFont typeface="Wingdings 2" pitchFamily="18" charset="2"/>
        <a:buChar char="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3938" indent="-182563" algn="l" rtl="0" fontAlgn="base">
        <a:spcBef>
          <a:spcPts val="225"/>
        </a:spcBef>
        <a:spcAft>
          <a:spcPct val="0"/>
        </a:spcAft>
        <a:buClr>
          <a:srgbClr val="ED3742"/>
        </a:buClr>
        <a:buSzPct val="112000"/>
        <a:buFont typeface="Verdana" pitchFamily="34" charset="0"/>
        <a:buChar char="◦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fontAlgn="base">
        <a:spcBef>
          <a:spcPts val="250"/>
        </a:spcBef>
        <a:spcAft>
          <a:spcPct val="0"/>
        </a:spcAft>
        <a:buClr>
          <a:srgbClr val="4A85BF"/>
        </a:buClr>
        <a:buSzPct val="100000"/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2313" y="714375"/>
            <a:ext cx="7772400" cy="1214438"/>
          </a:xfrm>
        </p:spPr>
        <p:txBody>
          <a:bodyPr wrap="square" t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28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МБОУ «</a:t>
            </a:r>
            <a:r>
              <a:rPr lang="ru-RU" sz="28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СШ №18</a:t>
            </a:r>
            <a:r>
              <a:rPr lang="ru-RU" sz="28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»</a:t>
            </a:r>
          </a:p>
        </p:txBody>
      </p:sp>
      <p:sp>
        <p:nvSpPr>
          <p:cNvPr id="1331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2313" y="3684588"/>
            <a:ext cx="7772400" cy="1316037"/>
          </a:xfrm>
        </p:spPr>
        <p:txBody>
          <a:bodyPr/>
          <a:lstStyle/>
          <a:p>
            <a:pPr marL="36513" algn="ctr">
              <a:spcBef>
                <a:spcPct val="0"/>
              </a:spcBef>
            </a:pPr>
            <a:r>
              <a:rPr lang="ru-RU" sz="3600" smtClean="0">
                <a:solidFill>
                  <a:schemeClr val="tx1"/>
                </a:solidFill>
              </a:rPr>
              <a:t>Выявление и сопровождение  одаренных детей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3238" y="4983163"/>
            <a:ext cx="8183562" cy="517525"/>
          </a:xfrm>
        </p:spPr>
        <p:txBody>
          <a:bodyPr>
            <a:normAutofit fontScale="90000"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ru-RU" sz="3200" b="0" dirty="0" smtClean="0">
                <a:solidFill>
                  <a:schemeClr val="tx1"/>
                </a:solidFill>
              </a:rPr>
              <a:t>В.А.Сухомлинский</a:t>
            </a:r>
            <a:endParaRPr lang="ru-RU" sz="3200" b="0" dirty="0">
              <a:solidFill>
                <a:schemeClr val="tx1"/>
              </a:solidFill>
            </a:endParaRPr>
          </a:p>
        </p:txBody>
      </p:sp>
      <p:sp>
        <p:nvSpPr>
          <p:cNvPr id="14338" name="Содержимое 2"/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4187825"/>
          </a:xfrm>
        </p:spPr>
        <p:txBody>
          <a:bodyPr/>
          <a:lstStyle/>
          <a:p>
            <a:pPr algn="just"/>
            <a:r>
              <a:rPr lang="ru-RU" smtClean="0"/>
              <a:t>Одаренность  человека-это маленький росточек, едва проклюнувшийся из земли и требующий к себе огромного внимания. Необходимо холить и лелеять,  ухаживать  за ним, сделать все необходимое, чтобы он вырос и дал обильный плод.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379</TotalTime>
  <Words>40</Words>
  <PresentationFormat>Экран (4:3)</PresentationFormat>
  <Paragraphs>4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3</vt:i4>
      </vt:variant>
      <vt:variant>
        <vt:lpstr>Заголовки слайдов</vt:lpstr>
      </vt:variant>
      <vt:variant>
        <vt:i4>2</vt:i4>
      </vt:variant>
    </vt:vector>
  </HeadingPairs>
  <TitlesOfParts>
    <vt:vector size="9" baseType="lpstr">
      <vt:lpstr>Verdana</vt:lpstr>
      <vt:lpstr>Arial</vt:lpstr>
      <vt:lpstr>Wingdings 2</vt:lpstr>
      <vt:lpstr>Calibri</vt:lpstr>
      <vt:lpstr>Аспект</vt:lpstr>
      <vt:lpstr>Аспект</vt:lpstr>
      <vt:lpstr>Аспект</vt:lpstr>
      <vt:lpstr>МБОУ «СШ №18»</vt:lpstr>
      <vt:lpstr>В.А.Сухомлинский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Искорки тамбовщины</dc:title>
  <dc:creator>Администратор</dc:creator>
  <cp:lastModifiedBy>дом</cp:lastModifiedBy>
  <cp:revision>29</cp:revision>
  <dcterms:created xsi:type="dcterms:W3CDTF">2016-12-02T05:15:47Z</dcterms:created>
  <dcterms:modified xsi:type="dcterms:W3CDTF">2022-04-10T11:58:27Z</dcterms:modified>
</cp:coreProperties>
</file>