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7" r:id="rId2"/>
    <p:sldId id="278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58" autoAdjust="0"/>
  </p:normalViewPr>
  <p:slideViewPr>
    <p:cSldViewPr>
      <p:cViewPr varScale="1">
        <p:scale>
          <a:sx n="101" d="100"/>
          <a:sy n="101" d="100"/>
        </p:scale>
        <p:origin x="-96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F77B53-A2C2-437D-8A9F-E34AD81A0B7F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D3EE87-63E1-47B2-B0C6-C9C7C59722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550DD-2477-443E-B2BC-46F8F5FD21F5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64AB9-F754-4A90-AD1F-2296FA76BF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CC15B-D5F2-4995-AEF8-DA65BC85B01A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93F33-9C92-4E0C-A8A2-518E515434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2D937-54FE-4A69-BADF-42F73FBDEA9B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0CE9C-63AB-40EF-AD37-9464D55E78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189FA-67AC-4926-9DE5-A4C3EA4395D6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ECB13-2EF5-4772-BE5A-8CEDEFA32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25088-3637-40DE-8443-95F7E3E2FE4B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531ED-237A-4A4A-8AA4-0E77F28251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EDBB39-98DF-419D-BE00-57E70105BA40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373E411-64D0-4081-BD81-4AD50A16E7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01042-78A4-4576-B652-D4236A70B55C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FE4B6-8397-4770-AEE8-875C7AB3D5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A9A4D-2576-4F5F-ADC0-0A0636D56836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B65E6-50A0-4FA1-A69F-589298A8F8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09053E6-E0FE-444E-9B73-FA7D35C1A569}" type="datetimeFigureOut">
              <a:rPr lang="ru-RU"/>
              <a:pPr>
                <a:defRPr/>
              </a:pPr>
              <a:t>10.04.2022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A50E9FC-90A6-423F-A3D7-FDCBC9E082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4" r:id="rId3"/>
    <p:sldLayoutId id="2147483693" r:id="rId4"/>
    <p:sldLayoutId id="2147483692" r:id="rId5"/>
    <p:sldLayoutId id="2147483691" r:id="rId6"/>
    <p:sldLayoutId id="2147483697" r:id="rId7"/>
    <p:sldLayoutId id="2147483690" r:id="rId8"/>
    <p:sldLayoutId id="2147483689" r:id="rId9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13" y="714375"/>
            <a:ext cx="7772400" cy="1214438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МБОУ «</a:t>
            </a:r>
            <a:r>
              <a:rPr lang="ru-RU" sz="2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СШ №18</a:t>
            </a:r>
            <a:r>
              <a:rPr lang="ru-RU" sz="2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»</a:t>
            </a: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1316037"/>
          </a:xfrm>
        </p:spPr>
        <p:txBody>
          <a:bodyPr/>
          <a:lstStyle/>
          <a:p>
            <a:pPr marL="36513" algn="ctr">
              <a:spcBef>
                <a:spcPct val="0"/>
              </a:spcBef>
            </a:pPr>
            <a:r>
              <a:rPr lang="ru-RU" sz="3600" smtClean="0">
                <a:solidFill>
                  <a:schemeClr val="tx1"/>
                </a:solidFill>
              </a:rPr>
              <a:t>Выявление и сопровождение  одаренных детей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517525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3200" b="0" dirty="0" smtClean="0">
                <a:solidFill>
                  <a:schemeClr val="tx1"/>
                </a:solidFill>
              </a:rPr>
              <a:t>В.А.Сухомлинский</a:t>
            </a:r>
            <a:endParaRPr lang="ru-RU" sz="3200" b="0" dirty="0">
              <a:solidFill>
                <a:schemeClr val="tx1"/>
              </a:solidFill>
            </a:endParaRP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algn="just"/>
            <a:r>
              <a:rPr lang="ru-RU" smtClean="0"/>
              <a:t>Одаренность  человека-это маленький росточек, едва проклюнувшийся из земли и требующий к себе огромного внимания. Необходимо холить и лелеять,  ухаживать  за ним, сделать все необходимое, чтобы он вырос и дал обильный плод.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379</TotalTime>
  <Words>40</Words>
  <PresentationFormat>Экран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3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Verdana</vt:lpstr>
      <vt:lpstr>Arial</vt:lpstr>
      <vt:lpstr>Wingdings 2</vt:lpstr>
      <vt:lpstr>Calibri</vt:lpstr>
      <vt:lpstr>Аспект</vt:lpstr>
      <vt:lpstr>Аспект</vt:lpstr>
      <vt:lpstr>Аспект</vt:lpstr>
      <vt:lpstr>МБОУ «СШ №18»</vt:lpstr>
      <vt:lpstr>В.А.Сухомлинский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Искорки тамбовщины</dc:title>
  <dc:creator>Администратор</dc:creator>
  <cp:lastModifiedBy>дом</cp:lastModifiedBy>
  <cp:revision>29</cp:revision>
  <dcterms:created xsi:type="dcterms:W3CDTF">2016-12-02T05:15:47Z</dcterms:created>
  <dcterms:modified xsi:type="dcterms:W3CDTF">2022-04-10T11:58:27Z</dcterms:modified>
</cp:coreProperties>
</file>